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8D2"/>
    <a:srgbClr val="6AE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599F6-111E-4D10-A66A-BE16FB07EA22}" v="121" dt="2023-12-11T20:31:19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o Guerrero" userId="a2f661c323e42c00" providerId="LiveId" clId="{3EB200D1-4B4E-410C-AED3-E03484957310}"/>
    <pc:docChg chg="undo custSel modSld">
      <pc:chgData name="Alejandro Guerrero" userId="a2f661c323e42c00" providerId="LiveId" clId="{3EB200D1-4B4E-410C-AED3-E03484957310}" dt="2023-12-08T17:30:02.699" v="635" actId="20577"/>
      <pc:docMkLst>
        <pc:docMk/>
      </pc:docMkLst>
      <pc:sldChg chg="modSp mod">
        <pc:chgData name="Alejandro Guerrero" userId="a2f661c323e42c00" providerId="LiveId" clId="{3EB200D1-4B4E-410C-AED3-E03484957310}" dt="2023-12-08T17:23:45.245" v="437" actId="207"/>
        <pc:sldMkLst>
          <pc:docMk/>
          <pc:sldMk cId="3257290881" sldId="257"/>
        </pc:sldMkLst>
        <pc:spChg chg="mod">
          <ac:chgData name="Alejandro Guerrero" userId="a2f661c323e42c00" providerId="LiveId" clId="{3EB200D1-4B4E-410C-AED3-E03484957310}" dt="2023-12-08T17:23:45.245" v="437" actId="207"/>
          <ac:spMkLst>
            <pc:docMk/>
            <pc:sldMk cId="3257290881" sldId="257"/>
            <ac:spMk id="3" creationId="{00000000-0000-0000-0000-000000000000}"/>
          </ac:spMkLst>
        </pc:spChg>
      </pc:sldChg>
      <pc:sldChg chg="modSp mod modAnim">
        <pc:chgData name="Alejandro Guerrero" userId="a2f661c323e42c00" providerId="LiveId" clId="{3EB200D1-4B4E-410C-AED3-E03484957310}" dt="2023-12-08T17:30:02.699" v="635" actId="20577"/>
        <pc:sldMkLst>
          <pc:docMk/>
          <pc:sldMk cId="1014576768" sldId="258"/>
        </pc:sldMkLst>
        <pc:spChg chg="mod">
          <ac:chgData name="Alejandro Guerrero" userId="a2f661c323e42c00" providerId="LiveId" clId="{3EB200D1-4B4E-410C-AED3-E03484957310}" dt="2023-12-08T17:30:02.699" v="635" actId="20577"/>
          <ac:spMkLst>
            <pc:docMk/>
            <pc:sldMk cId="1014576768" sldId="258"/>
            <ac:spMk id="3" creationId="{00000000-0000-0000-0000-000000000000}"/>
          </ac:spMkLst>
        </pc:spChg>
      </pc:sldChg>
      <pc:sldChg chg="modSp mod">
        <pc:chgData name="Alejandro Guerrero" userId="a2f661c323e42c00" providerId="LiveId" clId="{3EB200D1-4B4E-410C-AED3-E03484957310}" dt="2023-12-08T17:17:32.531" v="414" actId="13926"/>
        <pc:sldMkLst>
          <pc:docMk/>
          <pc:sldMk cId="2270608807" sldId="260"/>
        </pc:sldMkLst>
        <pc:graphicFrameChg chg="modGraphic">
          <ac:chgData name="Alejandro Guerrero" userId="a2f661c323e42c00" providerId="LiveId" clId="{3EB200D1-4B4E-410C-AED3-E03484957310}" dt="2023-12-08T17:17:32.531" v="414" actId="13926"/>
          <ac:graphicFrameMkLst>
            <pc:docMk/>
            <pc:sldMk cId="2270608807" sldId="260"/>
            <ac:graphicFrameMk id="11" creationId="{00000000-0000-0000-0000-000000000000}"/>
          </ac:graphicFrameMkLst>
        </pc:graphicFrameChg>
      </pc:sldChg>
      <pc:sldChg chg="modSp mod">
        <pc:chgData name="Alejandro Guerrero" userId="a2f661c323e42c00" providerId="LiveId" clId="{3EB200D1-4B4E-410C-AED3-E03484957310}" dt="2023-12-08T17:18:27.270" v="417" actId="207"/>
        <pc:sldMkLst>
          <pc:docMk/>
          <pc:sldMk cId="855600306" sldId="261"/>
        </pc:sldMkLst>
        <pc:graphicFrameChg chg="modGraphic">
          <ac:chgData name="Alejandro Guerrero" userId="a2f661c323e42c00" providerId="LiveId" clId="{3EB200D1-4B4E-410C-AED3-E03484957310}" dt="2023-12-07T17:21:09.496" v="70" actId="20577"/>
          <ac:graphicFrameMkLst>
            <pc:docMk/>
            <pc:sldMk cId="855600306" sldId="261"/>
            <ac:graphicFrameMk id="6" creationId="{00000000-0000-0000-0000-000000000000}"/>
          </ac:graphicFrameMkLst>
        </pc:graphicFrameChg>
        <pc:graphicFrameChg chg="modGraphic">
          <ac:chgData name="Alejandro Guerrero" userId="a2f661c323e42c00" providerId="LiveId" clId="{3EB200D1-4B4E-410C-AED3-E03484957310}" dt="2023-12-08T17:18:27.270" v="417" actId="207"/>
          <ac:graphicFrameMkLst>
            <pc:docMk/>
            <pc:sldMk cId="855600306" sldId="261"/>
            <ac:graphicFrameMk id="8" creationId="{00000000-0000-0000-0000-000000000000}"/>
          </ac:graphicFrameMkLst>
        </pc:graphicFrameChg>
      </pc:sldChg>
      <pc:sldChg chg="modSp mod">
        <pc:chgData name="Alejandro Guerrero" userId="a2f661c323e42c00" providerId="LiveId" clId="{3EB200D1-4B4E-410C-AED3-E03484957310}" dt="2023-12-08T17:18:55.519" v="422" actId="207"/>
        <pc:sldMkLst>
          <pc:docMk/>
          <pc:sldMk cId="3270878996" sldId="262"/>
        </pc:sldMkLst>
        <pc:graphicFrameChg chg="modGraphic">
          <ac:chgData name="Alejandro Guerrero" userId="a2f661c323e42c00" providerId="LiveId" clId="{3EB200D1-4B4E-410C-AED3-E03484957310}" dt="2023-12-08T17:11:28.138" v="407" actId="20577"/>
          <ac:graphicFrameMkLst>
            <pc:docMk/>
            <pc:sldMk cId="3270878996" sldId="262"/>
            <ac:graphicFrameMk id="5" creationId="{00000000-0000-0000-0000-000000000000}"/>
          </ac:graphicFrameMkLst>
        </pc:graphicFrameChg>
        <pc:graphicFrameChg chg="modGraphic">
          <ac:chgData name="Alejandro Guerrero" userId="a2f661c323e42c00" providerId="LiveId" clId="{3EB200D1-4B4E-410C-AED3-E03484957310}" dt="2023-12-08T17:18:55.519" v="422" actId="207"/>
          <ac:graphicFrameMkLst>
            <pc:docMk/>
            <pc:sldMk cId="3270878996" sldId="262"/>
            <ac:graphicFrameMk id="7" creationId="{00000000-0000-0000-0000-000000000000}"/>
          </ac:graphicFrameMkLst>
        </pc:graphicFrameChg>
      </pc:sldChg>
      <pc:sldChg chg="modSp mod">
        <pc:chgData name="Alejandro Guerrero" userId="a2f661c323e42c00" providerId="LiveId" clId="{3EB200D1-4B4E-410C-AED3-E03484957310}" dt="2023-12-08T17:19:59.092" v="425" actId="207"/>
        <pc:sldMkLst>
          <pc:docMk/>
          <pc:sldMk cId="1320698307" sldId="263"/>
        </pc:sldMkLst>
        <pc:spChg chg="mod">
          <ac:chgData name="Alejandro Guerrero" userId="a2f661c323e42c00" providerId="LiveId" clId="{3EB200D1-4B4E-410C-AED3-E03484957310}" dt="2023-12-08T17:19:22.050" v="423" actId="207"/>
          <ac:spMkLst>
            <pc:docMk/>
            <pc:sldMk cId="1320698307" sldId="263"/>
            <ac:spMk id="7" creationId="{00000000-0000-0000-0000-000000000000}"/>
          </ac:spMkLst>
        </pc:spChg>
        <pc:spChg chg="mod">
          <ac:chgData name="Alejandro Guerrero" userId="a2f661c323e42c00" providerId="LiveId" clId="{3EB200D1-4B4E-410C-AED3-E03484957310}" dt="2023-12-08T17:19:59.092" v="425" actId="207"/>
          <ac:spMkLst>
            <pc:docMk/>
            <pc:sldMk cId="1320698307" sldId="263"/>
            <ac:spMk id="8" creationId="{00000000-0000-0000-0000-000000000000}"/>
          </ac:spMkLst>
        </pc:spChg>
        <pc:graphicFrameChg chg="modGraphic">
          <ac:chgData name="Alejandro Guerrero" userId="a2f661c323e42c00" providerId="LiveId" clId="{3EB200D1-4B4E-410C-AED3-E03484957310}" dt="2023-12-06T11:51:20.885" v="23" actId="20577"/>
          <ac:graphicFrameMkLst>
            <pc:docMk/>
            <pc:sldMk cId="1320698307" sldId="263"/>
            <ac:graphicFrameMk id="5" creationId="{00000000-0000-0000-0000-000000000000}"/>
          </ac:graphicFrameMkLst>
        </pc:graphicFrameChg>
      </pc:sldChg>
    </pc:docChg>
  </pc:docChgLst>
  <pc:docChgLst>
    <pc:chgData name="Alejandro Guerrero" userId="a2f661c323e42c00" providerId="LiveId" clId="{9E44AA03-F1B9-4129-828B-1D69A4468568}"/>
    <pc:docChg chg="undo redo custSel delSld modSld">
      <pc:chgData name="Alejandro Guerrero" userId="a2f661c323e42c00" providerId="LiveId" clId="{9E44AA03-F1B9-4129-828B-1D69A4468568}" dt="2023-12-05T22:54:42.481" v="1320" actId="20577"/>
      <pc:docMkLst>
        <pc:docMk/>
      </pc:docMkLst>
      <pc:sldChg chg="modSp mod">
        <pc:chgData name="Alejandro Guerrero" userId="a2f661c323e42c00" providerId="LiveId" clId="{9E44AA03-F1B9-4129-828B-1D69A4468568}" dt="2023-11-30T00:31:25.829" v="286" actId="20577"/>
        <pc:sldMkLst>
          <pc:docMk/>
          <pc:sldMk cId="319310794" sldId="256"/>
        </pc:sldMkLst>
        <pc:spChg chg="mod">
          <ac:chgData name="Alejandro Guerrero" userId="a2f661c323e42c00" providerId="LiveId" clId="{9E44AA03-F1B9-4129-828B-1D69A4468568}" dt="2023-11-30T00:31:25.829" v="286" actId="20577"/>
          <ac:spMkLst>
            <pc:docMk/>
            <pc:sldMk cId="319310794" sldId="256"/>
            <ac:spMk id="3" creationId="{00000000-0000-0000-0000-000000000000}"/>
          </ac:spMkLst>
        </pc:spChg>
      </pc:sldChg>
      <pc:sldChg chg="modSp mod">
        <pc:chgData name="Alejandro Guerrero" userId="a2f661c323e42c00" providerId="LiveId" clId="{9E44AA03-F1B9-4129-828B-1D69A4468568}" dt="2023-11-30T02:21:53.283" v="450" actId="207"/>
        <pc:sldMkLst>
          <pc:docMk/>
          <pc:sldMk cId="3257290881" sldId="257"/>
        </pc:sldMkLst>
        <pc:spChg chg="mod">
          <ac:chgData name="Alejandro Guerrero" userId="a2f661c323e42c00" providerId="LiveId" clId="{9E44AA03-F1B9-4129-828B-1D69A4468568}" dt="2023-11-30T02:21:53.283" v="450" actId="207"/>
          <ac:spMkLst>
            <pc:docMk/>
            <pc:sldMk cId="3257290881" sldId="257"/>
            <ac:spMk id="3" creationId="{00000000-0000-0000-0000-000000000000}"/>
          </ac:spMkLst>
        </pc:spChg>
      </pc:sldChg>
      <pc:sldChg chg="modSp modAnim">
        <pc:chgData name="Alejandro Guerrero" userId="a2f661c323e42c00" providerId="LiveId" clId="{9E44AA03-F1B9-4129-828B-1D69A4468568}" dt="2023-11-29T22:58:17.462" v="101" actId="207"/>
        <pc:sldMkLst>
          <pc:docMk/>
          <pc:sldMk cId="1014576768" sldId="258"/>
        </pc:sldMkLst>
        <pc:spChg chg="mod">
          <ac:chgData name="Alejandro Guerrero" userId="a2f661c323e42c00" providerId="LiveId" clId="{9E44AA03-F1B9-4129-828B-1D69A4468568}" dt="2023-11-29T22:58:17.462" v="101" actId="207"/>
          <ac:spMkLst>
            <pc:docMk/>
            <pc:sldMk cId="1014576768" sldId="258"/>
            <ac:spMk id="3" creationId="{00000000-0000-0000-0000-000000000000}"/>
          </ac:spMkLst>
        </pc:spChg>
      </pc:sldChg>
      <pc:sldChg chg="delSp modSp modAnim">
        <pc:chgData name="Alejandro Guerrero" userId="a2f661c323e42c00" providerId="LiveId" clId="{9E44AA03-F1B9-4129-828B-1D69A4468568}" dt="2023-12-04T15:51:08.800" v="658" actId="1076"/>
        <pc:sldMkLst>
          <pc:docMk/>
          <pc:sldMk cId="1662504644" sldId="259"/>
        </pc:sldMkLst>
        <pc:spChg chg="mod">
          <ac:chgData name="Alejandro Guerrero" userId="a2f661c323e42c00" providerId="LiveId" clId="{9E44AA03-F1B9-4129-828B-1D69A4468568}" dt="2023-12-04T15:50:56.610" v="656" actId="20577"/>
          <ac:spMkLst>
            <pc:docMk/>
            <pc:sldMk cId="1662504644" sldId="259"/>
            <ac:spMk id="3" creationId="{00000000-0000-0000-0000-000000000000}"/>
          </ac:spMkLst>
        </pc:spChg>
        <pc:picChg chg="mod">
          <ac:chgData name="Alejandro Guerrero" userId="a2f661c323e42c00" providerId="LiveId" clId="{9E44AA03-F1B9-4129-828B-1D69A4468568}" dt="2023-12-04T15:51:08.800" v="658" actId="1076"/>
          <ac:picMkLst>
            <pc:docMk/>
            <pc:sldMk cId="1662504644" sldId="259"/>
            <ac:picMk id="2050" creationId="{00000000-0000-0000-0000-000000000000}"/>
          </ac:picMkLst>
        </pc:picChg>
        <pc:picChg chg="mod">
          <ac:chgData name="Alejandro Guerrero" userId="a2f661c323e42c00" providerId="LiveId" clId="{9E44AA03-F1B9-4129-828B-1D69A4468568}" dt="2023-12-04T15:51:03.006" v="657" actId="1076"/>
          <ac:picMkLst>
            <pc:docMk/>
            <pc:sldMk cId="1662504644" sldId="259"/>
            <ac:picMk id="2056" creationId="{00000000-0000-0000-0000-000000000000}"/>
          </ac:picMkLst>
        </pc:picChg>
        <pc:picChg chg="del">
          <ac:chgData name="Alejandro Guerrero" userId="a2f661c323e42c00" providerId="LiveId" clId="{9E44AA03-F1B9-4129-828B-1D69A4468568}" dt="2023-12-04T15:50:20.588" v="637" actId="478"/>
          <ac:picMkLst>
            <pc:docMk/>
            <pc:sldMk cId="1662504644" sldId="259"/>
            <ac:picMk id="2058" creationId="{00000000-0000-0000-0000-000000000000}"/>
          </ac:picMkLst>
        </pc:picChg>
      </pc:sldChg>
      <pc:sldChg chg="modSp mod">
        <pc:chgData name="Alejandro Guerrero" userId="a2f661c323e42c00" providerId="LiveId" clId="{9E44AA03-F1B9-4129-828B-1D69A4468568}" dt="2023-11-30T00:21:37.956" v="280" actId="207"/>
        <pc:sldMkLst>
          <pc:docMk/>
          <pc:sldMk cId="2270608807" sldId="260"/>
        </pc:sldMkLst>
        <pc:graphicFrameChg chg="modGraphic">
          <ac:chgData name="Alejandro Guerrero" userId="a2f661c323e42c00" providerId="LiveId" clId="{9E44AA03-F1B9-4129-828B-1D69A4468568}" dt="2023-11-29T23:04:33.207" v="148" actId="20577"/>
          <ac:graphicFrameMkLst>
            <pc:docMk/>
            <pc:sldMk cId="2270608807" sldId="260"/>
            <ac:graphicFrameMk id="10" creationId="{00000000-0000-0000-0000-000000000000}"/>
          </ac:graphicFrameMkLst>
        </pc:graphicFrameChg>
        <pc:graphicFrameChg chg="modGraphic">
          <ac:chgData name="Alejandro Guerrero" userId="a2f661c323e42c00" providerId="LiveId" clId="{9E44AA03-F1B9-4129-828B-1D69A4468568}" dt="2023-11-30T00:21:37.956" v="280" actId="207"/>
          <ac:graphicFrameMkLst>
            <pc:docMk/>
            <pc:sldMk cId="2270608807" sldId="260"/>
            <ac:graphicFrameMk id="11" creationId="{00000000-0000-0000-0000-000000000000}"/>
          </ac:graphicFrameMkLst>
        </pc:graphicFrameChg>
      </pc:sldChg>
      <pc:sldChg chg="modSp mod">
        <pc:chgData name="Alejandro Guerrero" userId="a2f661c323e42c00" providerId="LiveId" clId="{9E44AA03-F1B9-4129-828B-1D69A4468568}" dt="2023-12-05T22:54:42.481" v="1320" actId="20577"/>
        <pc:sldMkLst>
          <pc:docMk/>
          <pc:sldMk cId="855600306" sldId="261"/>
        </pc:sldMkLst>
        <pc:spChg chg="mod">
          <ac:chgData name="Alejandro Guerrero" userId="a2f661c323e42c00" providerId="LiveId" clId="{9E44AA03-F1B9-4129-828B-1D69A4468568}" dt="2023-11-30T02:16:02.725" v="379" actId="20577"/>
          <ac:spMkLst>
            <pc:docMk/>
            <pc:sldMk cId="855600306" sldId="261"/>
            <ac:spMk id="2" creationId="{00000000-0000-0000-0000-000000000000}"/>
          </ac:spMkLst>
        </pc:spChg>
        <pc:graphicFrameChg chg="mod modGraphic">
          <ac:chgData name="Alejandro Guerrero" userId="a2f661c323e42c00" providerId="LiveId" clId="{9E44AA03-F1B9-4129-828B-1D69A4468568}" dt="2023-12-05T22:54:42.481" v="1320" actId="20577"/>
          <ac:graphicFrameMkLst>
            <pc:docMk/>
            <pc:sldMk cId="855600306" sldId="261"/>
            <ac:graphicFrameMk id="8" creationId="{00000000-0000-0000-0000-000000000000}"/>
          </ac:graphicFrameMkLst>
        </pc:graphicFrameChg>
      </pc:sldChg>
      <pc:sldChg chg="modSp mod">
        <pc:chgData name="Alejandro Guerrero" userId="a2f661c323e42c00" providerId="LiveId" clId="{9E44AA03-F1B9-4129-828B-1D69A4468568}" dt="2023-12-05T22:40:22.983" v="1299" actId="20577"/>
        <pc:sldMkLst>
          <pc:docMk/>
          <pc:sldMk cId="1320698307" sldId="263"/>
        </pc:sldMkLst>
        <pc:spChg chg="mod">
          <ac:chgData name="Alejandro Guerrero" userId="a2f661c323e42c00" providerId="LiveId" clId="{9E44AA03-F1B9-4129-828B-1D69A4468568}" dt="2023-11-30T00:19:01.488" v="279" actId="207"/>
          <ac:spMkLst>
            <pc:docMk/>
            <pc:sldMk cId="1320698307" sldId="263"/>
            <ac:spMk id="7" creationId="{00000000-0000-0000-0000-000000000000}"/>
          </ac:spMkLst>
        </pc:spChg>
        <pc:spChg chg="mod">
          <ac:chgData name="Alejandro Guerrero" userId="a2f661c323e42c00" providerId="LiveId" clId="{9E44AA03-F1B9-4129-828B-1D69A4468568}" dt="2023-11-29T23:11:32.361" v="203" actId="207"/>
          <ac:spMkLst>
            <pc:docMk/>
            <pc:sldMk cId="1320698307" sldId="263"/>
            <ac:spMk id="8" creationId="{00000000-0000-0000-0000-000000000000}"/>
          </ac:spMkLst>
        </pc:spChg>
        <pc:graphicFrameChg chg="modGraphic">
          <ac:chgData name="Alejandro Guerrero" userId="a2f661c323e42c00" providerId="LiveId" clId="{9E44AA03-F1B9-4129-828B-1D69A4468568}" dt="2023-12-05T22:40:22.983" v="1299" actId="20577"/>
          <ac:graphicFrameMkLst>
            <pc:docMk/>
            <pc:sldMk cId="1320698307" sldId="263"/>
            <ac:graphicFrameMk id="5" creationId="{00000000-0000-0000-0000-000000000000}"/>
          </ac:graphicFrameMkLst>
        </pc:graphicFrameChg>
        <pc:graphicFrameChg chg="modGraphic">
          <ac:chgData name="Alejandro Guerrero" userId="a2f661c323e42c00" providerId="LiveId" clId="{9E44AA03-F1B9-4129-828B-1D69A4468568}" dt="2023-11-29T23:11:19.403" v="202" actId="20577"/>
          <ac:graphicFrameMkLst>
            <pc:docMk/>
            <pc:sldMk cId="1320698307" sldId="263"/>
            <ac:graphicFrameMk id="11" creationId="{00000000-0000-0000-0000-000000000000}"/>
          </ac:graphicFrameMkLst>
        </pc:graphicFrameChg>
      </pc:sldChg>
      <pc:sldChg chg="addSp delSp modSp mod modAnim chgLayout">
        <pc:chgData name="Alejandro Guerrero" userId="a2f661c323e42c00" providerId="LiveId" clId="{9E44AA03-F1B9-4129-828B-1D69A4468568}" dt="2023-12-05T16:57:10.729" v="1221" actId="20577"/>
        <pc:sldMkLst>
          <pc:docMk/>
          <pc:sldMk cId="1707407459" sldId="264"/>
        </pc:sldMkLst>
        <pc:spChg chg="mod ord">
          <ac:chgData name="Alejandro Guerrero" userId="a2f661c323e42c00" providerId="LiveId" clId="{9E44AA03-F1B9-4129-828B-1D69A4468568}" dt="2023-12-05T16:46:39.714" v="754" actId="20577"/>
          <ac:spMkLst>
            <pc:docMk/>
            <pc:sldMk cId="1707407459" sldId="264"/>
            <ac:spMk id="2" creationId="{00000000-0000-0000-0000-000000000000}"/>
          </ac:spMkLst>
        </pc:spChg>
        <pc:spChg chg="add del mod ord">
          <ac:chgData name="Alejandro Guerrero" userId="a2f661c323e42c00" providerId="LiveId" clId="{9E44AA03-F1B9-4129-828B-1D69A4468568}" dt="2023-12-05T16:32:47.165" v="662" actId="700"/>
          <ac:spMkLst>
            <pc:docMk/>
            <pc:sldMk cId="1707407459" sldId="264"/>
            <ac:spMk id="3" creationId="{37F65BED-9EE0-329C-3A31-5B512733CD98}"/>
          </ac:spMkLst>
        </pc:spChg>
        <pc:spChg chg="add mod">
          <ac:chgData name="Alejandro Guerrero" userId="a2f661c323e42c00" providerId="LiveId" clId="{9E44AA03-F1B9-4129-828B-1D69A4468568}" dt="2023-12-05T16:57:10.729" v="1221" actId="20577"/>
          <ac:spMkLst>
            <pc:docMk/>
            <pc:sldMk cId="1707407459" sldId="264"/>
            <ac:spMk id="4" creationId="{730C2EE9-9D32-2BEF-D0D4-F7EDD3646B48}"/>
          </ac:spMkLst>
        </pc:spChg>
        <pc:spChg chg="del mod">
          <ac:chgData name="Alejandro Guerrero" userId="a2f661c323e42c00" providerId="LiveId" clId="{9E44AA03-F1B9-4129-828B-1D69A4468568}" dt="2023-11-30T00:17:41.536" v="266" actId="478"/>
          <ac:spMkLst>
            <pc:docMk/>
            <pc:sldMk cId="1707407459" sldId="264"/>
            <ac:spMk id="5" creationId="{00000000-0000-0000-0000-000000000000}"/>
          </ac:spMkLst>
        </pc:spChg>
        <pc:spChg chg="del mod">
          <ac:chgData name="Alejandro Guerrero" userId="a2f661c323e42c00" providerId="LiveId" clId="{9E44AA03-F1B9-4129-828B-1D69A4468568}" dt="2023-11-30T00:17:46.157" v="269"/>
          <ac:spMkLst>
            <pc:docMk/>
            <pc:sldMk cId="1707407459" sldId="264"/>
            <ac:spMk id="6" creationId="{00000000-0000-0000-0000-000000000000}"/>
          </ac:spMkLst>
        </pc:spChg>
      </pc:sldChg>
      <pc:sldChg chg="addSp delSp modSp mod">
        <pc:chgData name="Alejandro Guerrero" userId="a2f661c323e42c00" providerId="LiveId" clId="{9E44AA03-F1B9-4129-828B-1D69A4468568}" dt="2023-11-30T00:16:34.879" v="219" actId="27918"/>
        <pc:sldMkLst>
          <pc:docMk/>
          <pc:sldMk cId="4083314192" sldId="265"/>
        </pc:sldMkLst>
        <pc:graphicFrameChg chg="add mod">
          <ac:chgData name="Alejandro Guerrero" userId="a2f661c323e42c00" providerId="LiveId" clId="{9E44AA03-F1B9-4129-828B-1D69A4468568}" dt="2023-11-29T23:39:55.651" v="218"/>
          <ac:graphicFrameMkLst>
            <pc:docMk/>
            <pc:sldMk cId="4083314192" sldId="265"/>
            <ac:graphicFrameMk id="2" creationId="{A35EE6FF-21C9-62D4-D5E2-D973F759AEDF}"/>
          </ac:graphicFrameMkLst>
        </pc:graphicFrameChg>
        <pc:graphicFrameChg chg="del mod">
          <ac:chgData name="Alejandro Guerrero" userId="a2f661c323e42c00" providerId="LiveId" clId="{9E44AA03-F1B9-4129-828B-1D69A4468568}" dt="2023-11-29T23:36:02.081" v="207" actId="21"/>
          <ac:graphicFrameMkLst>
            <pc:docMk/>
            <pc:sldMk cId="4083314192" sldId="265"/>
            <ac:graphicFrameMk id="5" creationId="{00000000-0000-0000-0000-000000000000}"/>
          </ac:graphicFrameMkLst>
        </pc:graphicFrameChg>
      </pc:sldChg>
      <pc:sldChg chg="addSp delSp modSp mod addAnim delAnim">
        <pc:chgData name="Alejandro Guerrero" userId="a2f661c323e42c00" providerId="LiveId" clId="{9E44AA03-F1B9-4129-828B-1D69A4468568}" dt="2023-12-05T22:48:38.048" v="1310" actId="20577"/>
        <pc:sldMkLst>
          <pc:docMk/>
          <pc:sldMk cId="2651667958" sldId="266"/>
        </pc:sldMkLst>
        <pc:spChg chg="mod">
          <ac:chgData name="Alejandro Guerrero" userId="a2f661c323e42c00" providerId="LiveId" clId="{9E44AA03-F1B9-4129-828B-1D69A4468568}" dt="2023-12-05T22:48:38.048" v="1310" actId="20577"/>
          <ac:spMkLst>
            <pc:docMk/>
            <pc:sldMk cId="2651667958" sldId="266"/>
            <ac:spMk id="2" creationId="{00000000-0000-0000-0000-000000000000}"/>
          </ac:spMkLst>
        </pc:spChg>
        <pc:spChg chg="add del">
          <ac:chgData name="Alejandro Guerrero" userId="a2f661c323e42c00" providerId="LiveId" clId="{9E44AA03-F1B9-4129-828B-1D69A4468568}" dt="2023-12-04T15:49:17.960" v="627" actId="478"/>
          <ac:spMkLst>
            <pc:docMk/>
            <pc:sldMk cId="2651667958" sldId="266"/>
            <ac:spMk id="7" creationId="{00000000-0000-0000-0000-000000000000}"/>
          </ac:spMkLst>
        </pc:spChg>
        <pc:spChg chg="mod">
          <ac:chgData name="Alejandro Guerrero" userId="a2f661c323e42c00" providerId="LiveId" clId="{9E44AA03-F1B9-4129-828B-1D69A4468568}" dt="2023-12-04T15:49:32.968" v="631" actId="1036"/>
          <ac:spMkLst>
            <pc:docMk/>
            <pc:sldMk cId="2651667958" sldId="266"/>
            <ac:spMk id="8" creationId="{00000000-0000-0000-0000-000000000000}"/>
          </ac:spMkLst>
        </pc:spChg>
      </pc:sldChg>
      <pc:sldChg chg="modSp">
        <pc:chgData name="Alejandro Guerrero" userId="a2f661c323e42c00" providerId="LiveId" clId="{9E44AA03-F1B9-4129-828B-1D69A4468568}" dt="2023-12-05T16:30:54.888" v="660" actId="20577"/>
        <pc:sldMkLst>
          <pc:docMk/>
          <pc:sldMk cId="3617882732" sldId="267"/>
        </pc:sldMkLst>
        <pc:spChg chg="mod">
          <ac:chgData name="Alejandro Guerrero" userId="a2f661c323e42c00" providerId="LiveId" clId="{9E44AA03-F1B9-4129-828B-1D69A4468568}" dt="2023-12-05T16:30:54.888" v="660" actId="20577"/>
          <ac:spMkLst>
            <pc:docMk/>
            <pc:sldMk cId="3617882732" sldId="267"/>
            <ac:spMk id="4" creationId="{00000000-0000-0000-0000-000000000000}"/>
          </ac:spMkLst>
        </pc:spChg>
      </pc:sldChg>
      <pc:sldChg chg="modSp del">
        <pc:chgData name="Alejandro Guerrero" userId="a2f661c323e42c00" providerId="LiveId" clId="{9E44AA03-F1B9-4129-828B-1D69A4468568}" dt="2023-11-30T02:20:29.089" v="449" actId="2696"/>
        <pc:sldMkLst>
          <pc:docMk/>
          <pc:sldMk cId="3724044031" sldId="268"/>
        </pc:sldMkLst>
        <pc:spChg chg="mod">
          <ac:chgData name="Alejandro Guerrero" userId="a2f661c323e42c00" providerId="LiveId" clId="{9E44AA03-F1B9-4129-828B-1D69A4468568}" dt="2023-11-30T02:19:54.690" v="448" actId="20577"/>
          <ac:spMkLst>
            <pc:docMk/>
            <pc:sldMk cId="3724044031" sldId="268"/>
            <ac:spMk id="5" creationId="{00000000-0000-0000-0000-000000000000}"/>
          </ac:spMkLst>
        </pc:spChg>
      </pc:sldChg>
    </pc:docChg>
  </pc:docChgLst>
  <pc:docChgLst>
    <pc:chgData name="Alejandro Guerrero" userId="a2f661c323e42c00" providerId="LiveId" clId="{B24599F6-111E-4D10-A66A-BE16FB07EA22}"/>
    <pc:docChg chg="modSld">
      <pc:chgData name="Alejandro Guerrero" userId="a2f661c323e42c00" providerId="LiveId" clId="{B24599F6-111E-4D10-A66A-BE16FB07EA22}" dt="2023-12-11T20:31:19.814" v="120" actId="33524"/>
      <pc:docMkLst>
        <pc:docMk/>
      </pc:docMkLst>
      <pc:sldChg chg="modSp">
        <pc:chgData name="Alejandro Guerrero" userId="a2f661c323e42c00" providerId="LiveId" clId="{B24599F6-111E-4D10-A66A-BE16FB07EA22}" dt="2023-12-11T20:31:19.814" v="120" actId="33524"/>
        <pc:sldMkLst>
          <pc:docMk/>
          <pc:sldMk cId="1707407459" sldId="264"/>
        </pc:sldMkLst>
        <pc:spChg chg="mod">
          <ac:chgData name="Alejandro Guerrero" userId="a2f661c323e42c00" providerId="LiveId" clId="{B24599F6-111E-4D10-A66A-BE16FB07EA22}" dt="2023-12-11T20:31:19.814" v="120" actId="33524"/>
          <ac:spMkLst>
            <pc:docMk/>
            <pc:sldMk cId="1707407459" sldId="264"/>
            <ac:spMk id="4" creationId="{730C2EE9-9D32-2BEF-D0D4-F7EDD3646B4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b="1">
                <a:solidFill>
                  <a:srgbClr val="FF0000"/>
                </a:solidFill>
              </a:rPr>
              <a:t>Registro de Socios</a:t>
            </a:r>
          </a:p>
        </c:rich>
      </c:tx>
      <c:layout>
        <c:manualLayout>
          <c:xMode val="edge"/>
          <c:yMode val="edge"/>
          <c:x val="0.3084096675415573"/>
          <c:y val="1.8518518518518517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0353778365732855E-2"/>
          <c:y val="0.13435480147597972"/>
          <c:w val="0.92222222222222228"/>
          <c:h val="0.7813940610540905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Hoja1!$B$4:$B$7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Hoja1!$C$4:$C$7</c:f>
              <c:numCache>
                <c:formatCode>General</c:formatCode>
                <c:ptCount val="4"/>
                <c:pt idx="0">
                  <c:v>240</c:v>
                </c:pt>
                <c:pt idx="1">
                  <c:v>206</c:v>
                </c:pt>
                <c:pt idx="2">
                  <c:v>213</c:v>
                </c:pt>
                <c:pt idx="3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9-4243-A1AE-9121517578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35520911"/>
        <c:axId val="647406735"/>
      </c:barChart>
      <c:catAx>
        <c:axId val="1635520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647406735"/>
        <c:crosses val="autoZero"/>
        <c:auto val="1"/>
        <c:lblAlgn val="ctr"/>
        <c:lblOffset val="100"/>
        <c:noMultiLvlLbl val="0"/>
      </c:catAx>
      <c:valAx>
        <c:axId val="64740673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5520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8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45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75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114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6538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115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060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3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41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1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8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431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25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9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01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54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6FA6-0F14-4D98-9459-070AFA15ED70}" type="datetimeFigureOut">
              <a:rPr lang="es-CL" smtClean="0"/>
              <a:t>11/12/2023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13F572-FFDC-4C46-88B4-70D2DB8F07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79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4340" y="2897777"/>
            <a:ext cx="8431259" cy="1646302"/>
          </a:xfrm>
        </p:spPr>
        <p:txBody>
          <a:bodyPr/>
          <a:lstStyle/>
          <a:p>
            <a:pPr algn="l"/>
            <a:r>
              <a:rPr lang="es-MX" sz="48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ASAMBLEA GENERAL SERBITIO</a:t>
            </a:r>
            <a:endParaRPr lang="es-CL" sz="48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49817" y="6328053"/>
            <a:ext cx="2881746" cy="424873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chemeClr val="accent1"/>
                </a:solidFill>
              </a:rPr>
              <a:t>DICIEMBRE 2023</a:t>
            </a:r>
            <a:endParaRPr lang="es-CL" sz="2400" b="1" dirty="0">
              <a:solidFill>
                <a:schemeClr val="accent1"/>
              </a:solidFill>
            </a:endParaRPr>
          </a:p>
        </p:txBody>
      </p:sp>
      <p:sp>
        <p:nvSpPr>
          <p:cNvPr id="5" name="AutoShape 2" descr="inchcape-logo - COLLASAC"/>
          <p:cNvSpPr>
            <a:spLocks noChangeAspect="1" noChangeArrowheads="1"/>
          </p:cNvSpPr>
          <p:nvPr/>
        </p:nvSpPr>
        <p:spPr bwMode="auto">
          <a:xfrm>
            <a:off x="155574" y="-144463"/>
            <a:ext cx="1479261" cy="147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inchcape-logo - COLLASA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7" b="17640"/>
          <a:stretch/>
        </p:blipFill>
        <p:spPr bwMode="auto">
          <a:xfrm>
            <a:off x="4189036" y="813465"/>
            <a:ext cx="1990668" cy="6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dumotora - BH Complian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3" b="34061"/>
          <a:stretch/>
        </p:blipFill>
        <p:spPr bwMode="auto">
          <a:xfrm>
            <a:off x="6735721" y="729571"/>
            <a:ext cx="2793608" cy="82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170" y="276989"/>
            <a:ext cx="2767824" cy="238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079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5734" y="267855"/>
            <a:ext cx="8596668" cy="4761345"/>
          </a:xfrm>
        </p:spPr>
        <p:txBody>
          <a:bodyPr>
            <a:normAutofit/>
          </a:bodyPr>
          <a:lstStyle/>
          <a:p>
            <a:r>
              <a:rPr 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Resultado de las votaciones</a:t>
            </a:r>
            <a:br>
              <a:rPr 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endParaRPr lang="es-CL" sz="32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30C2EE9-9D32-2BEF-D0D4-F7EDD3646B48}"/>
              </a:ext>
            </a:extLst>
          </p:cNvPr>
          <p:cNvSpPr/>
          <p:nvPr/>
        </p:nvSpPr>
        <p:spPr>
          <a:xfrm>
            <a:off x="264160" y="1521059"/>
            <a:ext cx="9794240" cy="4438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Fernando Mora Opazo / INCHCAPE		60	</a:t>
            </a:r>
            <a:endParaRPr lang="es-CL" sz="1400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Alberto Silva Peñaloza / INCHCAPE		31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Francisco Fuentes Riveros / INDUMOTORA	28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Erika Castro Fuentes / INDUMOTORA		27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Sofia Matamala Navarro / INCHCAPE		27</a:t>
            </a:r>
            <a:endParaRPr lang="es-CL" sz="1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Luis Burgos Guanipa / INCHCAPE		16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Víctor Valenzuela Medina / INCHCAPE		14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Claudio Vidal González / INDUMOTORA		  6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Verónica Sepúlveda Jaque / INDUMOTORA 	  5		</a:t>
            </a:r>
          </a:p>
          <a:p>
            <a:pPr>
              <a:lnSpc>
                <a:spcPct val="150000"/>
              </a:lnSpc>
            </a:pPr>
            <a:r>
              <a:rPr lang="es-CL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 los próximos días se dará a </a:t>
            </a:r>
            <a:r>
              <a:rPr lang="es-CL" sz="14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conocer cómo </a:t>
            </a:r>
            <a:r>
              <a:rPr lang="es-CL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quedará conformado el Nuevo Directorio para </a:t>
            </a:r>
            <a:r>
              <a:rPr lang="es-CL" sz="14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 período 2024 2025.</a:t>
            </a:r>
            <a:endParaRPr lang="es-CL" sz="1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L" sz="1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4396" y="136331"/>
            <a:ext cx="8299313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  <a:defRPr/>
            </a:pPr>
            <a:r>
              <a:rPr lang="es-MX" altLang="es-CL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INVITACION A NUEVOS SOCIOS</a:t>
            </a:r>
          </a:p>
          <a:p>
            <a:pPr>
              <a:lnSpc>
                <a:spcPct val="150000"/>
              </a:lnSpc>
              <a:defRPr/>
            </a:pPr>
            <a:r>
              <a:rPr lang="es-MX" altLang="es-CL" dirty="0">
                <a:solidFill>
                  <a:schemeClr val="accent1"/>
                </a:solidFill>
                <a:latin typeface="Arial" panose="020B0604020202020204" pitchFamily="34" charset="0"/>
              </a:rPr>
              <a:t>Reiteramos el llamado a todos los actuales socios de SERBITIO, a invitar a sus compañeros a incorporarse y poder obtener la posibilidad de utilizar la variedad de beneficios tanto de salud como sociales. </a:t>
            </a:r>
          </a:p>
          <a:p>
            <a:pPr>
              <a:lnSpc>
                <a:spcPct val="150000"/>
              </a:lnSpc>
              <a:defRPr/>
            </a:pPr>
            <a:r>
              <a:rPr lang="es-MX" altLang="es-CL" sz="1200" b="1" dirty="0">
                <a:solidFill>
                  <a:schemeClr val="accent1"/>
                </a:solidFill>
                <a:latin typeface="Arial" panose="020B0604020202020204" pitchFamily="34" charset="0"/>
              </a:rPr>
              <a:t>(contacto Claudia Urra / Alejandro Guerrero / Directores / Sindicatos)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35EE6FF-21C9-62D4-D5E2-D973F759AE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957774"/>
              </p:ext>
            </p:extLst>
          </p:nvPr>
        </p:nvGraphicFramePr>
        <p:xfrm>
          <a:off x="1392970" y="2729759"/>
          <a:ext cx="6694389" cy="412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314192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675" y="1065364"/>
            <a:ext cx="9300754" cy="214500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200" dirty="0">
                <a:latin typeface="Perpetua Titling MT" panose="02020502060505020804" pitchFamily="18" charset="0"/>
                <a:cs typeface="Calibri" panose="020F0502020204030204" pitchFamily="34" charset="0"/>
              </a:rPr>
              <a:t>TU OPINION ES IMPORTANTE, AGRADECEMOS </a:t>
            </a:r>
            <a:br>
              <a:rPr lang="es-MX" sz="22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r>
              <a:rPr lang="es-MX" sz="2200" dirty="0">
                <a:latin typeface="Perpetua Titling MT" panose="02020502060505020804" pitchFamily="18" charset="0"/>
                <a:cs typeface="Calibri" panose="020F0502020204030204" pitchFamily="34" charset="0"/>
              </a:rPr>
              <a:t>realizar tus consultas vía WhatsAP a través de la pág. Web</a:t>
            </a:r>
            <a:r>
              <a:rPr lang="es-MX" sz="2200" dirty="0">
                <a:solidFill>
                  <a:srgbClr val="FF0000"/>
                </a:solidFill>
                <a:latin typeface="Perpetua Titling MT" panose="02020502060505020804" pitchFamily="18" charset="0"/>
                <a:cs typeface="Calibri" panose="020F0502020204030204" pitchFamily="34" charset="0"/>
              </a:rPr>
              <a:t> www.seRBITIO.CL</a:t>
            </a:r>
            <a:br>
              <a:rPr lang="es-MX" sz="22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  <a:t>MUCHAS GRACIAS </a:t>
            </a:r>
            <a:b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  <a:t>POR TU TIEMPO</a:t>
            </a:r>
            <a:b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br>
              <a:rPr lang="es-MX" sz="2400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endParaRPr lang="es-CL" sz="2400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Picture 4" descr="inchcape-logo - COLLASA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7" b="17640"/>
          <a:stretch/>
        </p:blipFill>
        <p:spPr bwMode="auto">
          <a:xfrm>
            <a:off x="7274022" y="5634395"/>
            <a:ext cx="1990668" cy="6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ndumotora - BH Complian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3" b="34061"/>
          <a:stretch/>
        </p:blipFill>
        <p:spPr bwMode="auto">
          <a:xfrm>
            <a:off x="485917" y="5634395"/>
            <a:ext cx="2793608" cy="82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3937" y="4782724"/>
            <a:ext cx="1383913" cy="119492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285904" y="5985062"/>
            <a:ext cx="1690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1"/>
                </a:solidFill>
              </a:rPr>
              <a:t>WWW.SERBITIO.CL</a:t>
            </a:r>
            <a:endParaRPr lang="es-CL" sz="1400" dirty="0">
              <a:solidFill>
                <a:schemeClr val="accent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2697" y="3777178"/>
            <a:ext cx="8596668" cy="6121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SERBITIO somos todos</a:t>
            </a:r>
            <a:endParaRPr lang="es-CL" sz="32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6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286326"/>
            <a:ext cx="2675466" cy="720437"/>
          </a:xfrm>
        </p:spPr>
        <p:txBody>
          <a:bodyPr>
            <a:noAutofit/>
          </a:bodyPr>
          <a:lstStyle/>
          <a:p>
            <a:r>
              <a:rPr lang="es-CL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TABLA</a:t>
            </a:r>
            <a:endParaRPr lang="es-CL" sz="40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9553" y="1320081"/>
            <a:ext cx="8596668" cy="47666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Bienvenida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Lectura Acta Anterior </a:t>
            </a:r>
            <a:r>
              <a:rPr lang="es-MX" altLang="es-CL" sz="1600" dirty="0">
                <a:solidFill>
                  <a:schemeClr val="accent1"/>
                </a:solidFill>
                <a:latin typeface="Arial" panose="020B0604020202020204" pitchFamily="34" charset="0"/>
              </a:rPr>
              <a:t>Año </a:t>
            </a: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2022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Informe Gestión 2023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Balances Dic. 2022, Estimado Dic.  2023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Informe de Salud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Fondo F.A.S</a:t>
            </a: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Entrega otros beneficios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Convenios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Varios</a:t>
            </a:r>
          </a:p>
          <a:p>
            <a:pPr>
              <a:lnSpc>
                <a:spcPct val="150000"/>
              </a:lnSpc>
            </a:pPr>
            <a:endParaRPr lang="es-MX" altLang="es-CL" sz="24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729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406" y="519683"/>
            <a:ext cx="8309649" cy="78509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LECTURA ACTA ANTERIOR</a:t>
            </a:r>
            <a:endParaRPr lang="es-CL" sz="24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9406" y="1544920"/>
            <a:ext cx="3444148" cy="576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MX" altLang="es-CL" sz="2400" b="1" dirty="0">
                <a:solidFill>
                  <a:schemeClr val="accent1"/>
                </a:solidFill>
                <a:latin typeface="Perpetua Titling MT" panose="02020502060505020804" pitchFamily="18" charset="0"/>
                <a:ea typeface="+mj-ea"/>
                <a:cs typeface="Calibri" panose="020F0502020204030204" pitchFamily="34" charset="0"/>
              </a:rPr>
              <a:t>DIRECTORIO 2023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61746" y="2496419"/>
            <a:ext cx="9502689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Maria Erika Castro Fuentes </a:t>
            </a:r>
            <a:r>
              <a:rPr lang="es-CL" sz="14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VICEPRESIDENTA / INDUMOTORA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Francisco Fuentes Riveros </a:t>
            </a:r>
            <a:r>
              <a:rPr lang="es-CL" sz="14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TESORERO / INDUMOTORA</a:t>
            </a:r>
            <a:endParaRPr lang="es-CL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Sofía Matamala Navarro </a:t>
            </a:r>
            <a:r>
              <a:rPr lang="es-CL" sz="14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SECRETARIA / INCHAPE</a:t>
            </a:r>
            <a:endParaRPr lang="es-CL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Verónica Sepúlveda Jaque </a:t>
            </a:r>
            <a:r>
              <a:rPr lang="es-CL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 PROSECRETARIA / INDUMOTORA</a:t>
            </a:r>
            <a:endParaRPr lang="es-CL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Víctor Valenzuela Medina / </a:t>
            </a:r>
            <a:r>
              <a:rPr lang="es-CL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DIRECTOR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Alberto Silva Leiva /</a:t>
            </a:r>
            <a:r>
              <a:rPr lang="es-CL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3617882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061" y="119352"/>
            <a:ext cx="8596668" cy="758103"/>
          </a:xfrm>
        </p:spPr>
        <p:txBody>
          <a:bodyPr>
            <a:noAutofit/>
          </a:bodyPr>
          <a:lstStyle/>
          <a:p>
            <a:r>
              <a:rPr lang="es-MX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Informe de Gestión 2023</a:t>
            </a:r>
            <a:endParaRPr lang="es-CL" sz="40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4061" y="1116879"/>
            <a:ext cx="9039321" cy="535781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40000"/>
              </a:lnSpc>
              <a:buNone/>
              <a:defRPr/>
            </a:pPr>
            <a:r>
              <a:rPr lang="es-CL" altLang="es-CL" sz="2200" b="1" u="sng" dirty="0">
                <a:solidFill>
                  <a:schemeClr val="accent1"/>
                </a:solidFill>
                <a:latin typeface="Arial" panose="020B0604020202020204" pitchFamily="34" charset="0"/>
              </a:rPr>
              <a:t>Actividades realizadas: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MX" altLang="es-CL" sz="1900" dirty="0">
                <a:solidFill>
                  <a:schemeClr val="accent1"/>
                </a:solidFill>
                <a:latin typeface="Arial" panose="020B0604020202020204" pitchFamily="34" charset="0"/>
              </a:rPr>
              <a:t>Entrega Memoria en Ministerio de </a:t>
            </a: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Justicia.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Creación nueva Página Web de Serbitio (www.serbitio.cl)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CL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Pago Bonos Escolaridad  / M$   10.395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CL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Gift Card 18 Septiembre 202  Socios ($ 26.000) / M$ 5.252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Renovación Seguro de Vida Security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(Cobertura UF 120 * Muerte Natural- UF 240 Muerte Accidental)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Se gestionó ante Seguro de Vida Security el pago de un siniestro por fallecimiento de un socio, el que fue aprobado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       y cancelado (U.F. 220)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  <a:defRPr/>
            </a:pPr>
            <a:r>
              <a:rPr lang="es-MX" altLang="es-CL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Paseo Familiar en Fantasilandia / M$ 4.217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es-MX" altLang="es-CL" sz="2200" b="1" u="sng" dirty="0">
                <a:solidFill>
                  <a:schemeClr val="accent1"/>
                </a:solidFill>
                <a:latin typeface="Arial" panose="020B0604020202020204" pitchFamily="34" charset="0"/>
              </a:rPr>
              <a:t>Actividades por realizar:</a:t>
            </a:r>
          </a:p>
          <a:p>
            <a:pPr>
              <a:lnSpc>
                <a:spcPct val="170000"/>
              </a:lnSpc>
              <a:defRPr/>
            </a:pPr>
            <a:r>
              <a:rPr lang="es-MX" altLang="es-CL" sz="1900" dirty="0">
                <a:solidFill>
                  <a:schemeClr val="accent1"/>
                </a:solidFill>
                <a:latin typeface="Arial" panose="020B0604020202020204" pitchFamily="34" charset="0"/>
              </a:rPr>
              <a:t>Entrega Gift Card en reemplazo de caja Navidad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es-MX" altLang="es-CL" sz="1900" dirty="0">
                <a:solidFill>
                  <a:schemeClr val="accent1"/>
                </a:solidFill>
                <a:latin typeface="Arial" panose="020B0604020202020204" pitchFamily="34" charset="0"/>
              </a:rPr>
              <a:t> (monto x confirmar / fecha abono en cuenta 15 dic)</a:t>
            </a:r>
          </a:p>
          <a:p>
            <a:pPr>
              <a:lnSpc>
                <a:spcPct val="170000"/>
              </a:lnSpc>
              <a:defRPr/>
            </a:pPr>
            <a:endParaRPr lang="es-MX" altLang="es-CL" sz="22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s-CL" altLang="es-CL" dirty="0">
              <a:solidFill>
                <a:srgbClr val="0000CC"/>
              </a:solidFill>
              <a:latin typeface="Arial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45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171" y="258619"/>
            <a:ext cx="8596668" cy="655782"/>
          </a:xfrm>
        </p:spPr>
        <p:txBody>
          <a:bodyPr>
            <a:normAutofit fontScale="90000"/>
          </a:bodyPr>
          <a:lstStyle/>
          <a:p>
            <a:r>
              <a:rPr lang="es-CL" altLang="es-CL" dirty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es-CL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Balance y Resultados </a:t>
            </a:r>
            <a:r>
              <a:rPr lang="es-CL" altLang="es-CL" sz="13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(miles de pesos)</a:t>
            </a:r>
            <a:br>
              <a:rPr lang="es-CL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r>
              <a:rPr lang="es-CL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                   </a:t>
            </a:r>
            <a:endParaRPr lang="es-CL" sz="11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13537"/>
              </p:ext>
            </p:extLst>
          </p:nvPr>
        </p:nvGraphicFramePr>
        <p:xfrm>
          <a:off x="637310" y="6169892"/>
          <a:ext cx="3384550" cy="36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138">
                <a:tc>
                  <a:txBody>
                    <a:bodyPr/>
                    <a:lstStyle/>
                    <a:p>
                      <a:r>
                        <a:rPr lang="es-CL" sz="1800" dirty="0">
                          <a:solidFill>
                            <a:schemeClr val="tx2"/>
                          </a:solidFill>
                        </a:rPr>
                        <a:t>* Estimado Diciembre 2023</a:t>
                      </a:r>
                    </a:p>
                  </a:txBody>
                  <a:tcPr marL="91445" marR="91445" marT="45771" marB="4577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48386"/>
              </p:ext>
            </p:extLst>
          </p:nvPr>
        </p:nvGraphicFramePr>
        <p:xfrm>
          <a:off x="1034473" y="2003521"/>
          <a:ext cx="7656945" cy="204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485">
                  <a:extLst>
                    <a:ext uri="{9D8B030D-6E8A-4147-A177-3AD203B41FA5}">
                      <a16:colId xmlns:a16="http://schemas.microsoft.com/office/drawing/2014/main" val="2618820268"/>
                    </a:ext>
                  </a:extLst>
                </a:gridCol>
                <a:gridCol w="2410198">
                  <a:extLst>
                    <a:ext uri="{9D8B030D-6E8A-4147-A177-3AD203B41FA5}">
                      <a16:colId xmlns:a16="http://schemas.microsoft.com/office/drawing/2014/main" val="2273644573"/>
                    </a:ext>
                  </a:extLst>
                </a:gridCol>
                <a:gridCol w="2932262">
                  <a:extLst>
                    <a:ext uri="{9D8B030D-6E8A-4147-A177-3AD203B41FA5}">
                      <a16:colId xmlns:a16="http://schemas.microsoft.com/office/drawing/2014/main" val="3680825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</a:t>
                      </a:r>
                      <a:endParaRPr kumimoji="0" lang="es-CL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2023*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extLst>
                  <a:ext uri="{0D108BD9-81ED-4DB2-BD59-A6C34878D82A}">
                    <a16:rowId xmlns:a16="http://schemas.microsoft.com/office/drawing/2014/main" val="358202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Activos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340.334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358.823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extLst>
                  <a:ext uri="{0D108BD9-81ED-4DB2-BD59-A6C34878D82A}">
                    <a16:rowId xmlns:a16="http://schemas.microsoft.com/office/drawing/2014/main" val="3460378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Pasivos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42.380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53.164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extLst>
                  <a:ext uri="{0D108BD9-81ED-4DB2-BD59-A6C34878D82A}">
                    <a16:rowId xmlns:a16="http://schemas.microsoft.com/office/drawing/2014/main" val="243859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</a:t>
                      </a:r>
                      <a:endParaRPr kumimoji="0" lang="es-E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280.067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301.620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extLst>
                  <a:ext uri="{0D108BD9-81ED-4DB2-BD59-A6C34878D82A}">
                    <a16:rowId xmlns:a16="http://schemas.microsoft.com/office/drawing/2014/main" val="36401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kumimoji="0" lang="es-E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17.887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4.039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26" marB="45726" horzOverflow="overflow"/>
                </a:tc>
                <a:extLst>
                  <a:ext uri="{0D108BD9-81ED-4DB2-BD59-A6C34878D82A}">
                    <a16:rowId xmlns:a16="http://schemas.microsoft.com/office/drawing/2014/main" val="1267803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643" y="249381"/>
            <a:ext cx="8596668" cy="646545"/>
          </a:xfrm>
        </p:spPr>
        <p:txBody>
          <a:bodyPr>
            <a:normAutofit fontScale="90000"/>
          </a:bodyPr>
          <a:lstStyle/>
          <a:p>
            <a:r>
              <a:rPr lang="es-CL" altLang="es-CL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Resultados </a:t>
            </a:r>
            <a:r>
              <a:rPr lang="es-ES" altLang="es-CL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2022 – 2023 </a:t>
            </a:r>
            <a:r>
              <a:rPr lang="es-CL" altLang="es-CL" sz="13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(miles de pesos)</a:t>
            </a:r>
            <a:br>
              <a:rPr lang="es-CL" altLang="es-CL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</a:br>
            <a:endParaRPr lang="es-CL" sz="13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03445"/>
              </p:ext>
            </p:extLst>
          </p:nvPr>
        </p:nvGraphicFramePr>
        <p:xfrm>
          <a:off x="532977" y="6161667"/>
          <a:ext cx="3384550" cy="36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369">
                <a:tc>
                  <a:txBody>
                    <a:bodyPr/>
                    <a:lstStyle/>
                    <a:p>
                      <a:r>
                        <a:rPr lang="es-CL" sz="1800" dirty="0">
                          <a:solidFill>
                            <a:schemeClr val="tx2"/>
                          </a:solidFill>
                        </a:rPr>
                        <a:t>* Estimado Diciembre 2023</a:t>
                      </a:r>
                    </a:p>
                  </a:txBody>
                  <a:tcPr marL="91445" marR="91445" marT="45771" marB="4577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40319"/>
              </p:ext>
            </p:extLst>
          </p:nvPr>
        </p:nvGraphicFramePr>
        <p:xfrm>
          <a:off x="984069" y="1122512"/>
          <a:ext cx="9684241" cy="496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920">
                  <a:extLst>
                    <a:ext uri="{9D8B030D-6E8A-4147-A177-3AD203B41FA5}">
                      <a16:colId xmlns:a16="http://schemas.microsoft.com/office/drawing/2014/main" val="2237898599"/>
                    </a:ext>
                  </a:extLst>
                </a:gridCol>
                <a:gridCol w="1926307">
                  <a:extLst>
                    <a:ext uri="{9D8B030D-6E8A-4147-A177-3AD203B41FA5}">
                      <a16:colId xmlns:a16="http://schemas.microsoft.com/office/drawing/2014/main" val="831582682"/>
                    </a:ext>
                  </a:extLst>
                </a:gridCol>
                <a:gridCol w="3227014">
                  <a:extLst>
                    <a:ext uri="{9D8B030D-6E8A-4147-A177-3AD203B41FA5}">
                      <a16:colId xmlns:a16="http://schemas.microsoft.com/office/drawing/2014/main" val="2835238984"/>
                    </a:ext>
                  </a:extLst>
                </a:gridCol>
              </a:tblGrid>
              <a:tr h="960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Ingresos/Gastos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2022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Estimado Dic.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extLst>
                  <a:ext uri="{0D108BD9-81ED-4DB2-BD59-A6C34878D82A}">
                    <a16:rowId xmlns:a16="http://schemas.microsoft.com/office/drawing/2014/main" val="985721322"/>
                  </a:ext>
                </a:extLst>
              </a:tr>
              <a:tr h="81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Ing. Operacional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(aportes s / e)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133.989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137.057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1980441469"/>
                  </a:ext>
                </a:extLst>
              </a:tr>
              <a:tr h="424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Ing. Extraordinarios </a:t>
                      </a: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(incorporaciones)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8.270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2.853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3246470711"/>
                  </a:ext>
                </a:extLst>
              </a:tr>
              <a:tr h="81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Ing. Financieros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(ganancias fondos mutuos)</a:t>
                      </a: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15.781</a:t>
                      </a: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16.413</a:t>
                      </a: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4046476423"/>
                  </a:ext>
                </a:extLst>
              </a:tr>
              <a:tr h="424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Salud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(57.444)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(66.616)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4007242770"/>
                  </a:ext>
                </a:extLst>
              </a:tr>
              <a:tr h="424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/ Recreación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(31.742)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(33.710)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2285442007"/>
                  </a:ext>
                </a:extLst>
              </a:tr>
              <a:tr h="424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Gastos Generales / </a:t>
                      </a:r>
                      <a:r>
                        <a:rPr kumimoji="0" lang="es-CL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Fdos</a:t>
                      </a: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Reserva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(50.967)</a:t>
                      </a:r>
                    </a:p>
                  </a:txBody>
                  <a:tcPr marL="91447" marR="91447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(51.958)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horzOverflow="overflow"/>
                </a:tc>
                <a:extLst>
                  <a:ext uri="{0D108BD9-81ED-4DB2-BD59-A6C34878D82A}">
                    <a16:rowId xmlns:a16="http://schemas.microsoft.com/office/drawing/2014/main" val="689156039"/>
                  </a:ext>
                </a:extLst>
              </a:tr>
              <a:tr h="341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</a:t>
                      </a:r>
                      <a:endParaRPr kumimoji="0" lang="es-E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17.887</a:t>
                      </a:r>
                      <a:endParaRPr kumimoji="0" lang="es-E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4.039</a:t>
                      </a:r>
                      <a:endParaRPr kumimoji="0" lang="es-E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06" marB="45706" anchor="ctr" horzOverflow="overflow"/>
                </a:tc>
                <a:extLst>
                  <a:ext uri="{0D108BD9-81ED-4DB2-BD59-A6C34878D82A}">
                    <a16:rowId xmlns:a16="http://schemas.microsoft.com/office/drawing/2014/main" val="57081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207" y="258618"/>
            <a:ext cx="8596668" cy="683491"/>
          </a:xfrm>
        </p:spPr>
        <p:txBody>
          <a:bodyPr>
            <a:normAutofit/>
          </a:bodyPr>
          <a:lstStyle/>
          <a:p>
            <a:r>
              <a:rPr lang="es-CL" altLang="es-CL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Fondo F.A.S. </a:t>
            </a:r>
            <a:r>
              <a:rPr lang="es-CL" altLang="es-CL" sz="12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(miles de pesos)</a:t>
            </a:r>
            <a:endParaRPr lang="es-CL" sz="44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28262"/>
              </p:ext>
            </p:extLst>
          </p:nvPr>
        </p:nvGraphicFramePr>
        <p:xfrm>
          <a:off x="1615172" y="1219200"/>
          <a:ext cx="6554737" cy="35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64">
                  <a:extLst>
                    <a:ext uri="{9D8B030D-6E8A-4147-A177-3AD203B41FA5}">
                      <a16:colId xmlns:a16="http://schemas.microsoft.com/office/drawing/2014/main" val="2728001204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4205081626"/>
                    </a:ext>
                  </a:extLst>
                </a:gridCol>
                <a:gridCol w="2087418">
                  <a:extLst>
                    <a:ext uri="{9D8B030D-6E8A-4147-A177-3AD203B41FA5}">
                      <a16:colId xmlns:a16="http://schemas.microsoft.com/office/drawing/2014/main" val="1578266374"/>
                    </a:ext>
                  </a:extLst>
                </a:gridCol>
              </a:tblGrid>
              <a:tr h="358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 / Partidas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2023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val="3711025734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Anterior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70.038 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86.224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extLst>
                  <a:ext uri="{0D108BD9-81ED-4DB2-BD59-A6C34878D82A}">
                    <a16:rowId xmlns:a16="http://schemas.microsoft.com/office/drawing/2014/main" val="4049837208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Aportes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(socios y empresa)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9.713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12.557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val="515945762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Beneficios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extLst>
                  <a:ext uri="{0D108BD9-81ED-4DB2-BD59-A6C34878D82A}">
                    <a16:rowId xmlns:a16="http://schemas.microsoft.com/office/drawing/2014/main" val="73153481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Fondos Mutuos</a:t>
                      </a: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6.473</a:t>
                      </a: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3.246</a:t>
                      </a:r>
                    </a:p>
                  </a:txBody>
                  <a:tcPr marL="91431" marR="91431" marT="45716" marB="45716" horzOverflow="overflow"/>
                </a:tc>
                <a:extLst>
                  <a:ext uri="{0D108BD9-81ED-4DB2-BD59-A6C34878D82A}">
                    <a16:rowId xmlns:a16="http://schemas.microsoft.com/office/drawing/2014/main" val="2677611767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final</a:t>
                      </a:r>
                      <a:endParaRPr kumimoji="0" lang="es-E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86.224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102.027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extLst>
                  <a:ext uri="{0D108BD9-81ED-4DB2-BD59-A6C34878D82A}">
                    <a16:rowId xmlns:a16="http://schemas.microsoft.com/office/drawing/2014/main" val="3444310552"/>
                  </a:ext>
                </a:extLst>
              </a:tr>
              <a:tr h="39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Casos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0</a:t>
                      </a:r>
                    </a:p>
                  </a:txBody>
                  <a:tcPr marL="91431" marR="91431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31" marR="91431" marT="45716" marB="45716" horzOverflow="overflow"/>
                </a:tc>
                <a:extLst>
                  <a:ext uri="{0D108BD9-81ED-4DB2-BD59-A6C34878D82A}">
                    <a16:rowId xmlns:a16="http://schemas.microsoft.com/office/drawing/2014/main" val="407462318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79541"/>
              </p:ext>
            </p:extLst>
          </p:nvPr>
        </p:nvGraphicFramePr>
        <p:xfrm>
          <a:off x="828540" y="5252337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0387716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81441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80% aprox.</a:t>
                      </a:r>
                      <a:r>
                        <a:rPr lang="es-MX" baseline="0" dirty="0"/>
                        <a:t> invertido en fondos mutuos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20%</a:t>
                      </a:r>
                      <a:r>
                        <a:rPr lang="es-MX" baseline="0" dirty="0"/>
                        <a:t>  aprox. disponible en cuenta FAS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786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7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58618"/>
            <a:ext cx="8475902" cy="674255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OTROS BENEFICIOS</a:t>
            </a:r>
            <a:endParaRPr lang="es-CL" sz="32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25786"/>
              </p:ext>
            </p:extLst>
          </p:nvPr>
        </p:nvGraphicFramePr>
        <p:xfrm>
          <a:off x="934408" y="1647698"/>
          <a:ext cx="7747773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578">
                  <a:extLst>
                    <a:ext uri="{9D8B030D-6E8A-4147-A177-3AD203B41FA5}">
                      <a16:colId xmlns:a16="http://schemas.microsoft.com/office/drawing/2014/main" val="3292508032"/>
                    </a:ext>
                  </a:extLst>
                </a:gridCol>
                <a:gridCol w="1850911">
                  <a:extLst>
                    <a:ext uri="{9D8B030D-6E8A-4147-A177-3AD203B41FA5}">
                      <a16:colId xmlns:a16="http://schemas.microsoft.com/office/drawing/2014/main" val="1580719909"/>
                    </a:ext>
                  </a:extLst>
                </a:gridCol>
                <a:gridCol w="2036342">
                  <a:extLst>
                    <a:ext uri="{9D8B030D-6E8A-4147-A177-3AD203B41FA5}">
                      <a16:colId xmlns:a16="http://schemas.microsoft.com/office/drawing/2014/main" val="3836642427"/>
                    </a:ext>
                  </a:extLst>
                </a:gridCol>
                <a:gridCol w="1936942">
                  <a:extLst>
                    <a:ext uri="{9D8B030D-6E8A-4147-A177-3AD203B41FA5}">
                      <a16:colId xmlns:a16="http://schemas.microsoft.com/office/drawing/2014/main" val="1782459883"/>
                    </a:ext>
                  </a:extLst>
                </a:gridCol>
              </a:tblGrid>
              <a:tr h="57133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BENEFICIO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ENTREGADO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5541947"/>
                  </a:ext>
                </a:extLst>
              </a:tr>
              <a:tr h="322931">
                <a:tc>
                  <a:txBody>
                    <a:bodyPr/>
                    <a:lstStyle/>
                    <a:p>
                      <a:r>
                        <a:rPr lang="es-CL" altLang="es-CL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Pre-escolar</a:t>
                      </a:r>
                      <a:endParaRPr lang="es-CL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$49.000.-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M$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588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397533"/>
                  </a:ext>
                </a:extLst>
              </a:tr>
              <a:tr h="322931">
                <a:tc>
                  <a:txBody>
                    <a:bodyPr/>
                    <a:lstStyle/>
                    <a:p>
                      <a:r>
                        <a:rPr lang="es-CL" altLang="es-CL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Básica </a:t>
                      </a:r>
                      <a:endParaRPr lang="es-CL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$67.000.-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M$ 3.082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6449138"/>
                  </a:ext>
                </a:extLst>
              </a:tr>
              <a:tr h="322931">
                <a:tc>
                  <a:txBody>
                    <a:bodyPr/>
                    <a:lstStyle/>
                    <a:p>
                      <a:r>
                        <a:rPr lang="es-CL" altLang="es-CL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</a:t>
                      </a:r>
                      <a:endParaRPr lang="es-CL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$73.000.-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M$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1.825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2802292"/>
                  </a:ext>
                </a:extLst>
              </a:tr>
              <a:tr h="621020">
                <a:tc>
                  <a:txBody>
                    <a:bodyPr/>
                    <a:lstStyle/>
                    <a:p>
                      <a:r>
                        <a:rPr lang="es-CL" altLang="es-CL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</a:t>
                      </a:r>
                      <a:r>
                        <a:rPr lang="es-CL" altLang="es-CL" sz="16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perior </a:t>
                      </a:r>
                    </a:p>
                    <a:p>
                      <a:r>
                        <a:rPr lang="es-CL" altLang="es-CL" sz="105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(Técnico de Nivel Superior y Universitaria)</a:t>
                      </a:r>
                      <a:endParaRPr lang="es-CL" sz="105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$100.000.-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s-MX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$ 4.900</a:t>
                      </a:r>
                      <a:endParaRPr lang="es-C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518978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54121" y="784846"/>
            <a:ext cx="6923755" cy="705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270000"/>
              </a:lnSpc>
              <a:buFont typeface="Wingdings" panose="05000000000000000000" pitchFamily="2" charset="2"/>
              <a:buChar char="Ø"/>
              <a:defRPr/>
            </a:pPr>
            <a:r>
              <a:rPr lang="es-CL" altLang="es-CL" b="1" dirty="0">
                <a:solidFill>
                  <a:schemeClr val="accent1"/>
                </a:solidFill>
                <a:latin typeface="Arial" panose="020B0604020202020204" pitchFamily="34" charset="0"/>
              </a:rPr>
              <a:t>BONO ESCOLARIDAD 2023: </a:t>
            </a:r>
            <a:r>
              <a:rPr lang="es-CL" altLang="es-CL" dirty="0">
                <a:solidFill>
                  <a:schemeClr val="accent1"/>
                </a:solidFill>
                <a:latin typeface="Arial" panose="020B0604020202020204" pitchFamily="34" charset="0"/>
              </a:rPr>
              <a:t>Total bonos pagados </a:t>
            </a:r>
            <a:r>
              <a:rPr lang="es-CL" altLang="es-CL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M$ 10.395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4118" y="3798158"/>
            <a:ext cx="6463918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70000"/>
              </a:lnSpc>
              <a:buFont typeface="Wingdings" panose="05000000000000000000" pitchFamily="2" charset="2"/>
              <a:buChar char="Ø"/>
              <a:defRPr/>
            </a:pPr>
            <a:r>
              <a:rPr lang="es-CL" altLang="es-CL" b="1" dirty="0">
                <a:solidFill>
                  <a:schemeClr val="accent1"/>
                </a:solidFill>
                <a:latin typeface="Arial" panose="020B0604020202020204" pitchFamily="34" charset="0"/>
              </a:rPr>
              <a:t>ACTIVIDAD FANTASILANDIA: </a:t>
            </a:r>
            <a:r>
              <a:rPr lang="es-CL" altLang="es-C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Resumen últimos años</a:t>
            </a:r>
            <a:r>
              <a:rPr lang="es-CL" altLang="es-CL" dirty="0">
                <a:solidFill>
                  <a:schemeClr val="accent1"/>
                </a:solidFill>
                <a:latin typeface="Arial" panose="020B0604020202020204" pitchFamily="34" charset="0"/>
              </a:rPr>
              <a:t>.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59614"/>
              </p:ext>
            </p:extLst>
          </p:nvPr>
        </p:nvGraphicFramePr>
        <p:xfrm>
          <a:off x="934408" y="4512983"/>
          <a:ext cx="2082800" cy="215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">
                  <a:extLst>
                    <a:ext uri="{9D8B030D-6E8A-4147-A177-3AD203B41FA5}">
                      <a16:colId xmlns:a16="http://schemas.microsoft.com/office/drawing/2014/main" val="298101957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883119601"/>
                    </a:ext>
                  </a:extLst>
                </a:gridCol>
              </a:tblGrid>
              <a:tr h="29916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8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CL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8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  <a:endParaRPr lang="es-CL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912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L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4.553.600</a:t>
                      </a:r>
                      <a:endParaRPr lang="es-C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5423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L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se realiza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967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CL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se realiza</a:t>
                      </a:r>
                      <a:endParaRPr lang="es-C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919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L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3.750.391</a:t>
                      </a:r>
                      <a:endParaRPr lang="es-C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1866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s-CL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4.217.070</a:t>
                      </a:r>
                      <a:endParaRPr lang="es-CL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764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69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716" y="230909"/>
            <a:ext cx="8596668" cy="665018"/>
          </a:xfrm>
        </p:spPr>
        <p:txBody>
          <a:bodyPr>
            <a:noAutofit/>
          </a:bodyPr>
          <a:lstStyle/>
          <a:p>
            <a:r>
              <a:rPr lang="es-MX" sz="4000" b="1" dirty="0">
                <a:latin typeface="Perpetua Titling MT" panose="02020502060505020804" pitchFamily="18" charset="0"/>
                <a:cs typeface="Calibri" panose="020F0502020204030204" pitchFamily="34" charset="0"/>
              </a:rPr>
              <a:t>CONVENIOS</a:t>
            </a:r>
            <a:endParaRPr lang="es-CL" sz="4000" b="1" dirty="0">
              <a:latin typeface="Perpetua Titling MT" panose="02020502060505020804" pitchFamily="18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8716" y="1320078"/>
            <a:ext cx="8596668" cy="52562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s-CL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Convenios Permanentes: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s-CL" altLang="es-CL" dirty="0">
                <a:solidFill>
                  <a:schemeClr val="accent1"/>
                </a:solidFill>
                <a:latin typeface="Arial" panose="020B0604020202020204" pitchFamily="34" charset="0"/>
              </a:rPr>
              <a:t>Bicicletas Juanito Mena, Entre Músicos, Ópticas.</a:t>
            </a:r>
          </a:p>
          <a:p>
            <a:pPr>
              <a:lnSpc>
                <a:spcPct val="270000"/>
              </a:lnSpc>
              <a:defRPr/>
            </a:pPr>
            <a:r>
              <a:rPr lang="es-CL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Convenio Fundación Arturo López</a:t>
            </a:r>
          </a:p>
          <a:p>
            <a:pPr>
              <a:lnSpc>
                <a:spcPct val="270000"/>
              </a:lnSpc>
              <a:defRPr/>
            </a:pPr>
            <a:r>
              <a:rPr lang="es-CL" altLang="es-CL" sz="2400" dirty="0">
                <a:solidFill>
                  <a:schemeClr val="accent1"/>
                </a:solidFill>
                <a:latin typeface="Arial" panose="020B0604020202020204" pitchFamily="34" charset="0"/>
              </a:rPr>
              <a:t>Convenio con Farmacias Cruz Verde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 descr="Falp - Juntos contra el Cán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293" y="2155626"/>
            <a:ext cx="2651503" cy="139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rmacia Cruz Verde | Paseo Costane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54983"/>
            <a:ext cx="1471160" cy="14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2" descr="El Rey de las Bicicle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7" name="Picture 14" descr="El Rey de las Biciclet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849" y="895927"/>
            <a:ext cx="1332725" cy="145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7602" y="1038386"/>
            <a:ext cx="1248199" cy="1117240"/>
          </a:xfrm>
          <a:prstGeom prst="rect">
            <a:avLst/>
          </a:prstGeom>
        </p:spPr>
      </p:pic>
      <p:pic>
        <p:nvPicPr>
          <p:cNvPr id="2064" name="Picture 16" descr="Ripley - LENTES ÓPTICOS SHINNY BLACK RAY-B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791" y="1062362"/>
            <a:ext cx="1735956" cy="12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04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a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3667</TotalTime>
  <Words>705</Words>
  <Application>Microsoft Office PowerPoint</Application>
  <PresentationFormat>Panorámica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Perpetua Titling MT</vt:lpstr>
      <vt:lpstr>Symbol</vt:lpstr>
      <vt:lpstr>Trebuchet MS</vt:lpstr>
      <vt:lpstr>Wingdings</vt:lpstr>
      <vt:lpstr>Wingdings 3</vt:lpstr>
      <vt:lpstr>Faceta</vt:lpstr>
      <vt:lpstr>ASAMBLEA GENERAL SERBITIO</vt:lpstr>
      <vt:lpstr>TABLA</vt:lpstr>
      <vt:lpstr>LECTURA ACTA ANTERIOR</vt:lpstr>
      <vt:lpstr>Informe de Gestión 2023</vt:lpstr>
      <vt:lpstr> Balance y Resultados (miles de pesos)                    </vt:lpstr>
      <vt:lpstr>Resultados 2022 – 2023 (miles de pesos) </vt:lpstr>
      <vt:lpstr>Fondo F.A.S. (miles de pesos)</vt:lpstr>
      <vt:lpstr>OTROS BENEFICIOS</vt:lpstr>
      <vt:lpstr>CONVENIOS</vt:lpstr>
      <vt:lpstr>Resultado de las votaciones    </vt:lpstr>
      <vt:lpstr>Presentación de PowerPoint</vt:lpstr>
      <vt:lpstr>TU OPINION ES IMPORTANTE, AGRADECEMOS  realizar tus consultas vía WhatsAP a través de la pág. Web www.seRBITIO.CL   MUCHAS GRACIAS  POR TU TIEMPO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SERBITIO</dc:title>
  <dc:creator>Daniel Gutierrez Martinez</dc:creator>
  <cp:lastModifiedBy>Alejandro Guerrero</cp:lastModifiedBy>
  <cp:revision>33</cp:revision>
  <cp:lastPrinted>2023-12-05T21:11:58Z</cp:lastPrinted>
  <dcterms:created xsi:type="dcterms:W3CDTF">2022-11-23T13:09:33Z</dcterms:created>
  <dcterms:modified xsi:type="dcterms:W3CDTF">2023-12-11T20:31:20Z</dcterms:modified>
</cp:coreProperties>
</file>